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3797C6"/>
              </a:solidFill>
              <a:prstDash val="solid"/>
              <a:miter lim="400000"/>
            </a:ln>
          </a:left>
          <a:right>
            <a:ln w="12700" cap="flat">
              <a:solidFill>
                <a:srgbClr val="3797C6"/>
              </a:solidFill>
              <a:prstDash val="solid"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3797C6"/>
              </a:solidFill>
              <a:prstDash val="solid"/>
              <a:miter lim="400000"/>
            </a:ln>
          </a:bottom>
          <a:insideH>
            <a:ln w="12700" cap="flat">
              <a:solidFill>
                <a:srgbClr val="3797C6"/>
              </a:solidFill>
              <a:prstDash val="solid"/>
              <a:miter lim="400000"/>
            </a:ln>
          </a:insideH>
          <a:insideV>
            <a:ln w="12700" cap="flat">
              <a:solidFill>
                <a:srgbClr val="3797C6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3797C6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3797C6"/>
              </a:solidFill>
              <a:prstDash val="solid"/>
              <a:miter lim="400000"/>
            </a:ln>
          </a:bottom>
          <a:insideH>
            <a:ln w="12700" cap="flat">
              <a:solidFill>
                <a:srgbClr val="3797C6"/>
              </a:solidFill>
              <a:prstDash val="solid"/>
              <a:miter lim="400000"/>
            </a:ln>
          </a:insideH>
          <a:insideV>
            <a:ln w="12700" cap="flat">
              <a:solidFill>
                <a:srgbClr val="3797C6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3797C6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3797C6"/>
              </a:solidFill>
              <a:prstDash val="solid"/>
              <a:miter lim="400000"/>
            </a:ln>
          </a:left>
          <a:right>
            <a:ln w="12700" cap="flat">
              <a:solidFill>
                <a:srgbClr val="3797C6"/>
              </a:solidFill>
              <a:prstDash val="solid"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797C6"/>
              </a:solidFill>
              <a:prstDash val="solid"/>
              <a:miter lim="400000"/>
            </a:ln>
          </a:insideH>
          <a:insideV>
            <a:ln w="12700" cap="flat">
              <a:solidFill>
                <a:srgbClr val="3797C6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82" d="100"/>
          <a:sy n="82" d="100"/>
        </p:scale>
        <p:origin x="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2286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2743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3200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3657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9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8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7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6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2286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2743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3200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3657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g_0001.pdf" descr="pg_0001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g_0010.pdf" descr="pg_0010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g_0011.pdf" descr="pg_0011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g_0012.pdf" descr="pg_0012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g_0013.pdf" descr="pg_0013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g_0014.pdf" descr="pg_0014.pd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flow_flat.mp4" descr="flow_flat.mp4">
            <a:hlinkClick r:id="" action="ppaction://media"/>
            <a:extLst>
              <a:ext uri="{FF2B5EF4-FFF2-40B4-BE49-F238E27FC236}">
                <a16:creationId xmlns:a16="http://schemas.microsoft.com/office/drawing/2014/main" id="{9218477A-9224-C20B-21E1-92C0BD02B2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7841" t="122" r="7841" b="-122"/>
          <a:stretch/>
        </p:blipFill>
        <p:spPr>
          <a:xfrm>
            <a:off x="6502400" y="2231136"/>
            <a:ext cx="5605272" cy="373989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g_0015.pdf" descr="pg_0015.pd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flow_bump_10.mp4" descr="flow_bump_10.mp4">
            <a:hlinkClick r:id="" action="ppaction://media"/>
            <a:extLst>
              <a:ext uri="{FF2B5EF4-FFF2-40B4-BE49-F238E27FC236}">
                <a16:creationId xmlns:a16="http://schemas.microsoft.com/office/drawing/2014/main" id="{9B10D408-FAE4-800C-5A70-0312B7F7A6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7813" r="7813"/>
          <a:stretch/>
        </p:blipFill>
        <p:spPr>
          <a:xfrm>
            <a:off x="6502400" y="2056108"/>
            <a:ext cx="5610386" cy="374025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g_0016.pdf" descr="pg_0016.pd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flow_bump_05.mp4" descr="flow_bump_05.mp4">
            <a:hlinkClick r:id="" action="ppaction://media"/>
            <a:extLst>
              <a:ext uri="{FF2B5EF4-FFF2-40B4-BE49-F238E27FC236}">
                <a16:creationId xmlns:a16="http://schemas.microsoft.com/office/drawing/2014/main" id="{541DA9EE-334A-EA52-38F2-37756E6D78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7813" r="7813"/>
          <a:stretch/>
        </p:blipFill>
        <p:spPr>
          <a:xfrm>
            <a:off x="6502400" y="2056108"/>
            <a:ext cx="5610386" cy="374025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g_0017.pdf" descr="pg_0017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g_0002.pdf" descr="pg_0002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g_0003.pdf" descr="pg_0003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g_0004.pdf" descr="pg_0004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g_0005.pdf" descr="pg_0005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g_0006.pdf" descr="pg_0006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g_0007.pdf" descr="pg_0007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g_0008.pdf" descr="pg_0008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g_0009.pdf" descr="pg_0009.pd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"/>
            <a:ext cx="13004800" cy="9753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Macintosh PowerPoint</Application>
  <PresentationFormat>Custom</PresentationFormat>
  <Paragraphs>0</Paragraphs>
  <Slides>17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Helvetica Light</vt:lpstr>
      <vt:lpstr>Lucida Grande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Bhargav Samineni</cp:lastModifiedBy>
  <cp:revision>4</cp:revision>
  <dcterms:modified xsi:type="dcterms:W3CDTF">2022-05-01T22:25:24Z</dcterms:modified>
</cp:coreProperties>
</file>